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79" r:id="rId3"/>
    <p:sldId id="281" r:id="rId4"/>
    <p:sldId id="285" r:id="rId5"/>
    <p:sldId id="286" r:id="rId6"/>
    <p:sldId id="282" r:id="rId7"/>
    <p:sldId id="284" r:id="rId8"/>
    <p:sldId id="280" r:id="rId9"/>
    <p:sldId id="287" r:id="rId10"/>
    <p:sldId id="288" r:id="rId11"/>
    <p:sldId id="289" r:id="rId12"/>
    <p:sldId id="290" r:id="rId13"/>
    <p:sldId id="291" r:id="rId14"/>
    <p:sldId id="292" r:id="rId15"/>
    <p:sldId id="283" r:id="rId16"/>
    <p:sldId id="294" r:id="rId17"/>
    <p:sldId id="293" r:id="rId18"/>
    <p:sldId id="29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fon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9868509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188640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«Войдём в мир книги вместе»</a:t>
            </a:r>
          </a:p>
        </p:txBody>
      </p:sp>
      <p:pic>
        <p:nvPicPr>
          <p:cNvPr id="6" name="Содержимое 3" descr="10.12.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054964"/>
            <a:ext cx="5876486" cy="4066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7984" y="573325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МАДОУ № 30, старший воспитатель Кудрина О.С.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fon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9868509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маршак\DSCN12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93" y="188640"/>
            <a:ext cx="3844195" cy="2883146"/>
          </a:xfrm>
          <a:prstGeom prst="rect">
            <a:avLst/>
          </a:prstGeom>
          <a:noFill/>
        </p:spPr>
      </p:pic>
      <p:pic>
        <p:nvPicPr>
          <p:cNvPr id="6" name="Picture 3" descr="G:\маршак\DSCN12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000372"/>
            <a:ext cx="4707444" cy="3530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924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fon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9868509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маршак\DSCN1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4476781" cy="3357586"/>
          </a:xfrm>
          <a:prstGeom prst="rect">
            <a:avLst/>
          </a:prstGeom>
          <a:noFill/>
        </p:spPr>
      </p:pic>
      <p:pic>
        <p:nvPicPr>
          <p:cNvPr id="5" name="Picture 2" descr="G:\маршак\DSCN12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24392">
            <a:off x="4468084" y="1631640"/>
            <a:ext cx="4897945" cy="3673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6914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fon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9868509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маршак\DSCN1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05"/>
            <a:ext cx="4572032" cy="3429024"/>
          </a:xfrm>
          <a:prstGeom prst="rect">
            <a:avLst/>
          </a:prstGeom>
          <a:noFill/>
        </p:spPr>
      </p:pic>
      <p:pic>
        <p:nvPicPr>
          <p:cNvPr id="5" name="Picture 3" descr="G:\маршак\DSCN12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286124"/>
            <a:ext cx="4476781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6914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fon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9868509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Новая папка\фото0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4214842" cy="3161132"/>
          </a:xfrm>
          <a:prstGeom prst="rect">
            <a:avLst/>
          </a:prstGeom>
          <a:noFill/>
        </p:spPr>
      </p:pic>
      <p:pic>
        <p:nvPicPr>
          <p:cNvPr id="5" name="Picture 6" descr="G:\8 гр\image (2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0"/>
            <a:ext cx="4019544" cy="3014658"/>
          </a:xfrm>
          <a:prstGeom prst="rect">
            <a:avLst/>
          </a:prstGeom>
          <a:noFill/>
        </p:spPr>
      </p:pic>
      <p:pic>
        <p:nvPicPr>
          <p:cNvPr id="6" name="Picture 5" descr="G:\8 гр\image (1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857628"/>
            <a:ext cx="2786082" cy="2786082"/>
          </a:xfrm>
          <a:prstGeom prst="rect">
            <a:avLst/>
          </a:prstGeom>
          <a:noFill/>
        </p:spPr>
      </p:pic>
      <p:pic>
        <p:nvPicPr>
          <p:cNvPr id="7" name="Picture 4" descr="G:\8 гр\i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3071810"/>
            <a:ext cx="3548081" cy="3548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6914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fon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9868509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8 гр\image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3548081" cy="3548081"/>
          </a:xfrm>
          <a:prstGeom prst="rect">
            <a:avLst/>
          </a:prstGeom>
          <a:noFill/>
        </p:spPr>
      </p:pic>
      <p:pic>
        <p:nvPicPr>
          <p:cNvPr id="5" name="Picture 3" descr="G:\8 гр\image (1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14290"/>
            <a:ext cx="2928958" cy="2928958"/>
          </a:xfrm>
          <a:prstGeom prst="rect">
            <a:avLst/>
          </a:prstGeom>
          <a:noFill/>
        </p:spPr>
      </p:pic>
      <p:pic>
        <p:nvPicPr>
          <p:cNvPr id="6" name="Picture 3" descr="G:\8 гр\image (1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429000"/>
            <a:ext cx="4114795" cy="3086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946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fon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9868509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4398" y="1628800"/>
            <a:ext cx="3564396" cy="3048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D:\все фото 7 гр\муха-цокотуха 8 марта, 7 гр\SAM_0408 Кадр - 23341.b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465" y="908719"/>
            <a:ext cx="2962588" cy="2486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E:\фото для просмотра\IMG_303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6885" y="3649689"/>
            <a:ext cx="2033894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91680" y="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Театрализованные постановки сказок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2460" y="10527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Гуси - лебеди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7514" y="4046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Муха - Цокотуха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2263" y="328035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Буратино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6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fon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9868509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все фото 7 гр\Театрализованная постановка по сказке Али-баба и разбойники\IMG_05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609" y="548680"/>
            <a:ext cx="3960440" cy="26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все фото 7 гр\Театрализованная постановка по сказке Али-баба и разбойники\IMG_05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25957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26064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Али – Баба и разбойники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6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fon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9868509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все фото 7 гр\выступление в библиотеке\P10503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48" y="1052736"/>
            <a:ext cx="35523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се фото 7 гр\выступление в библиотеке\P10503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56992"/>
            <a:ext cx="4367808" cy="32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4026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Детская городская библиотека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fon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9868509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9872" y="2060848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СПАСИБО ЗА ВНИМАНИЕ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fon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9868509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188640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Одна из задач ДОУ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14194" y="1196752"/>
            <a:ext cx="655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Помочь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семье в литературном развитии ребенка, в формировании у него читательского интереса, отношения к книге как к явлению культуры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6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fon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9868509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7744" y="-171400"/>
            <a:ext cx="44262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Книжные уголки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887080"/>
            <a:ext cx="2952328" cy="393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610732" y="1072601"/>
            <a:ext cx="4363546" cy="327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437274" y="1181996"/>
            <a:ext cx="3914397" cy="293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1056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fon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9868509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4905388" cy="367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923239" y="2363381"/>
            <a:ext cx="4619636" cy="346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0873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fon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9868509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5589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fon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9868509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Содержимое 3" descr="D:\Рабочий стол\педагоги\Демина\Новая папка\SAM_2968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7604" y="2528900"/>
            <a:ext cx="4320480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:\Рабочий стол\педагоги\Демина\Новая папка\SAM_297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13625" y="1479262"/>
            <a:ext cx="4056899" cy="32038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51720" y="18864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Театрализованные уголки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56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fon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9868509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12776"/>
            <a:ext cx="60769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67744" y="332656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Книжки-самоделки</a:t>
            </a:r>
          </a:p>
        </p:txBody>
      </p:sp>
    </p:spTree>
    <p:extLst>
      <p:ext uri="{BB962C8B-B14F-4D97-AF65-F5344CB8AC3E}">
        <p14:creationId xmlns:p14="http://schemas.microsoft.com/office/powerpoint/2010/main" val="380873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fon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9868509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188640"/>
            <a:ext cx="59145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764703"/>
            <a:ext cx="63904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утренние беседы, 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экскурсия в детскую библиотеку, 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игры - драматизации, 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дидактические и сюжетно-ролевые игры, 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литературные чтения, 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выставки книг, детских  рисунков и поделок по прочитанным  произведениям, 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тренинги,  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ситуативное обучение, 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мастерская по изготовлению творческих работ, 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оформление родительских газет, 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наглядное   информирование, 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анкетирование, 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родительские встречи, 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участие родителей в драматизациях литературных произведений.</a:t>
            </a:r>
          </a:p>
        </p:txBody>
      </p:sp>
    </p:spTree>
    <p:extLst>
      <p:ext uri="{BB962C8B-B14F-4D97-AF65-F5344CB8AC3E}">
        <p14:creationId xmlns:p14="http://schemas.microsoft.com/office/powerpoint/2010/main" val="12529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fon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9868509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Барто\IMG_4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3638208" cy="3412491"/>
          </a:xfrm>
          <a:prstGeom prst="rect">
            <a:avLst/>
          </a:prstGeom>
          <a:noFill/>
        </p:spPr>
      </p:pic>
      <p:pic>
        <p:nvPicPr>
          <p:cNvPr id="5" name="Picture 4" descr="G:\8 гр\image (2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42852"/>
            <a:ext cx="4305296" cy="3228972"/>
          </a:xfrm>
          <a:prstGeom prst="rect">
            <a:avLst/>
          </a:prstGeom>
          <a:noFill/>
        </p:spPr>
      </p:pic>
      <p:pic>
        <p:nvPicPr>
          <p:cNvPr id="6" name="Picture 2" descr="G:\Барто\IMG_41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000504"/>
            <a:ext cx="3524275" cy="2643206"/>
          </a:xfrm>
          <a:prstGeom prst="rect">
            <a:avLst/>
          </a:prstGeom>
          <a:noFill/>
        </p:spPr>
      </p:pic>
      <p:pic>
        <p:nvPicPr>
          <p:cNvPr id="7" name="Picture 3" descr="G:\Барто\IMG_41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00438"/>
            <a:ext cx="3929090" cy="2946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5589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с родителями по проблеме семейного чтения</dc:title>
  <cp:lastModifiedBy>Пользователь</cp:lastModifiedBy>
  <cp:revision>36</cp:revision>
  <dcterms:modified xsi:type="dcterms:W3CDTF">2015-03-23T03:56:08Z</dcterms:modified>
</cp:coreProperties>
</file>